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256" r:id="rId2"/>
    <p:sldId id="450" r:id="rId3"/>
    <p:sldId id="325" r:id="rId4"/>
    <p:sldId id="451" r:id="rId5"/>
    <p:sldId id="452" r:id="rId6"/>
    <p:sldId id="453" r:id="rId7"/>
    <p:sldId id="454" r:id="rId8"/>
    <p:sldId id="455" r:id="rId9"/>
    <p:sldId id="456" r:id="rId10"/>
    <p:sldId id="276" r:id="rId11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Лена" initials="Л" lastIdx="2" clrIdx="0">
    <p:extLst>
      <p:ext uri="{19B8F6BF-5375-455C-9EA6-DF929625EA0E}">
        <p15:presenceInfo xmlns:p15="http://schemas.microsoft.com/office/powerpoint/2012/main" userId="Лена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71F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EBAE41-593B-4470-A6C5-23D35C85DC8B}" type="datetimeFigureOut">
              <a:rPr lang="ru-RU" smtClean="0"/>
              <a:pPr/>
              <a:t>02.03.2018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55709D-A605-4A03-A270-0570B93D9D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3595691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74537622"/>
      </p:ext>
    </p:extLst>
  </p:cSld>
  <p:clrMap bg1="lt1" tx1="dk1" bg2="dk2" tx2="lt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Shape 5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Trebuchet MS 48 полужирный</a:t>
            </a:r>
          </a:p>
        </p:txBody>
      </p:sp>
    </p:spTree>
    <p:extLst>
      <p:ext uri="{BB962C8B-B14F-4D97-AF65-F5344CB8AC3E}">
        <p14:creationId xmlns:p14="http://schemas.microsoft.com/office/powerpoint/2010/main" val="3011463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100" dirty="0" err="1">
                <a:solidFill>
                  <a:schemeClr val="dk1"/>
                </a:solidFill>
              </a:rPr>
              <a:t>Заголовок</a:t>
            </a:r>
            <a:r>
              <a:rPr lang="en-US" sz="1100" dirty="0">
                <a:solidFill>
                  <a:schemeClr val="dk1"/>
                </a:solidFill>
              </a:rPr>
              <a:t> — Trebuchet MS 24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> #D71F26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</a:rPr>
              <a:t>Подзаголовок</a:t>
            </a:r>
            <a:r>
              <a:rPr lang="en-US" sz="1100" dirty="0">
                <a:solidFill>
                  <a:schemeClr val="dk1"/>
                </a:solidFill>
              </a:rPr>
              <a:t> —  Trebuchet MS 18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br>
              <a:rPr lang="en-US" sz="1100" dirty="0">
                <a:solidFill>
                  <a:schemeClr val="dk1"/>
                </a:solidFill>
              </a:rPr>
            </a:br>
            <a:r>
              <a:rPr lang="en-US" sz="1100" dirty="0" err="1">
                <a:solidFill>
                  <a:schemeClr val="dk1"/>
                </a:solidFill>
              </a:rPr>
              <a:t>Текст</a:t>
            </a:r>
            <a:r>
              <a:rPr lang="en-US" sz="1100" dirty="0">
                <a:solidFill>
                  <a:schemeClr val="dk1"/>
                </a:solidFill>
              </a:rPr>
              <a:t> — Trebuchet MS 14</a:t>
            </a:r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757510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100" dirty="0" err="1">
                <a:solidFill>
                  <a:schemeClr val="dk1"/>
                </a:solidFill>
              </a:rPr>
              <a:t>Заголовок</a:t>
            </a:r>
            <a:r>
              <a:rPr lang="en-US" sz="1100" dirty="0">
                <a:solidFill>
                  <a:schemeClr val="dk1"/>
                </a:solidFill>
              </a:rPr>
              <a:t> — Trebuchet MS 24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> #D71F26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</a:rPr>
              <a:t>Подзаголовок</a:t>
            </a:r>
            <a:r>
              <a:rPr lang="en-US" sz="1100" dirty="0">
                <a:solidFill>
                  <a:schemeClr val="dk1"/>
                </a:solidFill>
              </a:rPr>
              <a:t> —  Trebuchet MS 18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br>
              <a:rPr lang="en-US" sz="1100" dirty="0">
                <a:solidFill>
                  <a:schemeClr val="dk1"/>
                </a:solidFill>
              </a:rPr>
            </a:br>
            <a:r>
              <a:rPr lang="en-US" sz="1100" dirty="0" err="1">
                <a:solidFill>
                  <a:schemeClr val="dk1"/>
                </a:solidFill>
              </a:rPr>
              <a:t>Текст</a:t>
            </a:r>
            <a:r>
              <a:rPr lang="en-US" sz="1100" dirty="0">
                <a:solidFill>
                  <a:schemeClr val="dk1"/>
                </a:solidFill>
              </a:rPr>
              <a:t> — Trebuchet MS 14</a:t>
            </a:r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587832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100" dirty="0" err="1">
                <a:solidFill>
                  <a:schemeClr val="dk1"/>
                </a:solidFill>
              </a:rPr>
              <a:t>Заголовок</a:t>
            </a:r>
            <a:r>
              <a:rPr lang="en-US" sz="1100" dirty="0">
                <a:solidFill>
                  <a:schemeClr val="dk1"/>
                </a:solidFill>
              </a:rPr>
              <a:t> — Trebuchet MS 24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> #D71F26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</a:rPr>
              <a:t>Подзаголовок</a:t>
            </a:r>
            <a:r>
              <a:rPr lang="en-US" sz="1100" dirty="0">
                <a:solidFill>
                  <a:schemeClr val="dk1"/>
                </a:solidFill>
              </a:rPr>
              <a:t> —  Trebuchet MS 18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br>
              <a:rPr lang="en-US" sz="1100" dirty="0">
                <a:solidFill>
                  <a:schemeClr val="dk1"/>
                </a:solidFill>
              </a:rPr>
            </a:br>
            <a:r>
              <a:rPr lang="en-US" sz="1100" dirty="0" err="1">
                <a:solidFill>
                  <a:schemeClr val="dk1"/>
                </a:solidFill>
              </a:rPr>
              <a:t>Текст</a:t>
            </a:r>
            <a:r>
              <a:rPr lang="en-US" sz="1100" dirty="0">
                <a:solidFill>
                  <a:schemeClr val="dk1"/>
                </a:solidFill>
              </a:rPr>
              <a:t> — Trebuchet MS 14</a:t>
            </a:r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365558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100" dirty="0" err="1">
                <a:solidFill>
                  <a:schemeClr val="dk1"/>
                </a:solidFill>
              </a:rPr>
              <a:t>Заголовок</a:t>
            </a:r>
            <a:r>
              <a:rPr lang="en-US" sz="1100" dirty="0">
                <a:solidFill>
                  <a:schemeClr val="dk1"/>
                </a:solidFill>
              </a:rPr>
              <a:t> — Trebuchet MS 24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> #D71F26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</a:rPr>
              <a:t>Подзаголовок</a:t>
            </a:r>
            <a:r>
              <a:rPr lang="en-US" sz="1100" dirty="0">
                <a:solidFill>
                  <a:schemeClr val="dk1"/>
                </a:solidFill>
              </a:rPr>
              <a:t> —  Trebuchet MS 18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br>
              <a:rPr lang="en-US" sz="1100" dirty="0">
                <a:solidFill>
                  <a:schemeClr val="dk1"/>
                </a:solidFill>
              </a:rPr>
            </a:br>
            <a:r>
              <a:rPr lang="en-US" sz="1100" dirty="0" err="1">
                <a:solidFill>
                  <a:schemeClr val="dk1"/>
                </a:solidFill>
              </a:rPr>
              <a:t>Текст</a:t>
            </a:r>
            <a:r>
              <a:rPr lang="en-US" sz="1100" dirty="0">
                <a:solidFill>
                  <a:schemeClr val="dk1"/>
                </a:solidFill>
              </a:rPr>
              <a:t> — Trebuchet MS 14</a:t>
            </a:r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4125687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100" dirty="0" err="1">
                <a:solidFill>
                  <a:schemeClr val="dk1"/>
                </a:solidFill>
              </a:rPr>
              <a:t>Заголовок</a:t>
            </a:r>
            <a:r>
              <a:rPr lang="en-US" sz="1100" dirty="0">
                <a:solidFill>
                  <a:schemeClr val="dk1"/>
                </a:solidFill>
              </a:rPr>
              <a:t> — Trebuchet MS 24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> #D71F26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</a:rPr>
              <a:t>Подзаголовок</a:t>
            </a:r>
            <a:r>
              <a:rPr lang="en-US" sz="1100" dirty="0">
                <a:solidFill>
                  <a:schemeClr val="dk1"/>
                </a:solidFill>
              </a:rPr>
              <a:t> —  Trebuchet MS 18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br>
              <a:rPr lang="en-US" sz="1100" dirty="0">
                <a:solidFill>
                  <a:schemeClr val="dk1"/>
                </a:solidFill>
              </a:rPr>
            </a:br>
            <a:r>
              <a:rPr lang="en-US" sz="1100" dirty="0" err="1">
                <a:solidFill>
                  <a:schemeClr val="dk1"/>
                </a:solidFill>
              </a:rPr>
              <a:t>Текст</a:t>
            </a:r>
            <a:r>
              <a:rPr lang="en-US" sz="1100" dirty="0">
                <a:solidFill>
                  <a:schemeClr val="dk1"/>
                </a:solidFill>
              </a:rPr>
              <a:t> — Trebuchet MS 14</a:t>
            </a:r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761997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100" dirty="0" err="1">
                <a:solidFill>
                  <a:schemeClr val="dk1"/>
                </a:solidFill>
              </a:rPr>
              <a:t>Заголовок</a:t>
            </a:r>
            <a:r>
              <a:rPr lang="en-US" sz="1100" dirty="0">
                <a:solidFill>
                  <a:schemeClr val="dk1"/>
                </a:solidFill>
              </a:rPr>
              <a:t> — Trebuchet MS 24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> #D71F26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</a:rPr>
              <a:t>Подзаголовок</a:t>
            </a:r>
            <a:r>
              <a:rPr lang="en-US" sz="1100" dirty="0">
                <a:solidFill>
                  <a:schemeClr val="dk1"/>
                </a:solidFill>
              </a:rPr>
              <a:t> —  Trebuchet MS 18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br>
              <a:rPr lang="en-US" sz="1100" dirty="0">
                <a:solidFill>
                  <a:schemeClr val="dk1"/>
                </a:solidFill>
              </a:rPr>
            </a:br>
            <a:r>
              <a:rPr lang="en-US" sz="1100" dirty="0" err="1">
                <a:solidFill>
                  <a:schemeClr val="dk1"/>
                </a:solidFill>
              </a:rPr>
              <a:t>Текст</a:t>
            </a:r>
            <a:r>
              <a:rPr lang="en-US" sz="1100" dirty="0">
                <a:solidFill>
                  <a:schemeClr val="dk1"/>
                </a:solidFill>
              </a:rPr>
              <a:t> — Trebuchet MS 14</a:t>
            </a:r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190012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100" dirty="0" err="1">
                <a:solidFill>
                  <a:schemeClr val="dk1"/>
                </a:solidFill>
              </a:rPr>
              <a:t>Заголовок</a:t>
            </a:r>
            <a:r>
              <a:rPr lang="en-US" sz="1100" dirty="0">
                <a:solidFill>
                  <a:schemeClr val="dk1"/>
                </a:solidFill>
              </a:rPr>
              <a:t> — Trebuchet MS 24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> #D71F26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</a:rPr>
              <a:t>Подзаголовок</a:t>
            </a:r>
            <a:r>
              <a:rPr lang="en-US" sz="1100" dirty="0">
                <a:solidFill>
                  <a:schemeClr val="dk1"/>
                </a:solidFill>
              </a:rPr>
              <a:t> —  Trebuchet MS 18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br>
              <a:rPr lang="en-US" sz="1100" dirty="0">
                <a:solidFill>
                  <a:schemeClr val="dk1"/>
                </a:solidFill>
              </a:rPr>
            </a:br>
            <a:r>
              <a:rPr lang="en-US" sz="1100" dirty="0" err="1">
                <a:solidFill>
                  <a:schemeClr val="dk1"/>
                </a:solidFill>
              </a:rPr>
              <a:t>Текст</a:t>
            </a:r>
            <a:r>
              <a:rPr lang="en-US" sz="1100" dirty="0">
                <a:solidFill>
                  <a:schemeClr val="dk1"/>
                </a:solidFill>
              </a:rPr>
              <a:t> — Trebuchet MS 14</a:t>
            </a:r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580324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100" dirty="0" err="1">
                <a:solidFill>
                  <a:schemeClr val="dk1"/>
                </a:solidFill>
              </a:rPr>
              <a:t>Заголовок</a:t>
            </a:r>
            <a:r>
              <a:rPr lang="en-US" sz="1100" dirty="0">
                <a:solidFill>
                  <a:schemeClr val="dk1"/>
                </a:solidFill>
              </a:rPr>
              <a:t> — Trebuchet MS 24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> #D71F26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</a:rPr>
              <a:t>Подзаголовок</a:t>
            </a:r>
            <a:r>
              <a:rPr lang="en-US" sz="1100" dirty="0">
                <a:solidFill>
                  <a:schemeClr val="dk1"/>
                </a:solidFill>
              </a:rPr>
              <a:t> —  Trebuchet MS 18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br>
              <a:rPr lang="en-US" sz="1100" dirty="0">
                <a:solidFill>
                  <a:schemeClr val="dk1"/>
                </a:solidFill>
              </a:rPr>
            </a:br>
            <a:r>
              <a:rPr lang="en-US" sz="1100" dirty="0" err="1">
                <a:solidFill>
                  <a:schemeClr val="dk1"/>
                </a:solidFill>
              </a:rPr>
              <a:t>Текст</a:t>
            </a:r>
            <a:r>
              <a:rPr lang="en-US" sz="1100" dirty="0">
                <a:solidFill>
                  <a:schemeClr val="dk1"/>
                </a:solidFill>
              </a:rPr>
              <a:t> — Trebuchet MS 14</a:t>
            </a:r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1067200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100" dirty="0" err="1">
                <a:solidFill>
                  <a:schemeClr val="dk1"/>
                </a:solidFill>
              </a:rPr>
              <a:t>Заголовок</a:t>
            </a:r>
            <a:r>
              <a:rPr lang="en-US" sz="1100" dirty="0">
                <a:solidFill>
                  <a:schemeClr val="dk1"/>
                </a:solidFill>
              </a:rPr>
              <a:t> — Trebuchet MS 24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> #D71F26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</a:rPr>
              <a:t>Подзаголовок</a:t>
            </a:r>
            <a:r>
              <a:rPr lang="en-US" sz="1100" dirty="0">
                <a:solidFill>
                  <a:schemeClr val="dk1"/>
                </a:solidFill>
              </a:rPr>
              <a:t> —  Trebuchet MS 18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br>
              <a:rPr lang="en-US" sz="1100" dirty="0">
                <a:solidFill>
                  <a:schemeClr val="dk1"/>
                </a:solidFill>
              </a:rPr>
            </a:br>
            <a:r>
              <a:rPr lang="en-US" sz="1100" dirty="0" err="1">
                <a:solidFill>
                  <a:schemeClr val="dk1"/>
                </a:solidFill>
              </a:rPr>
              <a:t>Текст</a:t>
            </a:r>
            <a:r>
              <a:rPr lang="en-US" sz="1100" dirty="0">
                <a:solidFill>
                  <a:schemeClr val="dk1"/>
                </a:solidFill>
              </a:rPr>
              <a:t> — Trebuchet MS 14</a:t>
            </a:r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8103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2771800" y="2780927"/>
            <a:ext cx="5830416" cy="12961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8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2771800" y="4293096"/>
            <a:ext cx="5832648" cy="141771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spcBef>
                <a:spcPts val="640"/>
              </a:spcBef>
              <a:buClr>
                <a:srgbClr val="C00000"/>
              </a:buClr>
              <a:buFont typeface="Noto Sans Symbols"/>
              <a:buNone/>
              <a:defRPr sz="3200" b="0" i="1" u="none" strike="noStrike" cap="none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ctr" rtl="0">
              <a:spcBef>
                <a:spcPts val="560"/>
              </a:spcBef>
              <a:buClr>
                <a:srgbClr val="888888"/>
              </a:buClr>
              <a:buFont typeface="Arial"/>
              <a:buNone/>
              <a:defRPr sz="2800" b="0" i="1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ctr" rtl="0">
              <a:spcBef>
                <a:spcPts val="480"/>
              </a:spcBef>
              <a:buClr>
                <a:srgbClr val="888888"/>
              </a:buClr>
              <a:buFont typeface="Calibri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Сравнение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3707903" y="332656"/>
            <a:ext cx="5122911" cy="7780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lnSpc>
                <a:spcPct val="80000"/>
              </a:lnSpc>
              <a:spcBef>
                <a:spcPts val="0"/>
              </a:spcBef>
              <a:buClr>
                <a:srgbClr val="C00000"/>
              </a:buClr>
              <a:buFont typeface="Calibri"/>
              <a:buNone/>
              <a:defRPr sz="2800" b="1" i="0" u="none" strike="noStrike" cap="none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480"/>
              </a:spcBef>
              <a:buClr>
                <a:srgbClr val="C00000"/>
              </a:buClr>
              <a:buFont typeface="Noto Sans Symbols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1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360"/>
              </a:spcBef>
              <a:buClr>
                <a:schemeClr val="dk1"/>
              </a:buClr>
              <a:buFont typeface="Calibri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480"/>
              </a:spcBef>
              <a:buClr>
                <a:srgbClr val="C00000"/>
              </a:buClr>
              <a:buSzPct val="100000"/>
              <a:buFont typeface="Noto Sans Symbols"/>
              <a:buChar char="▪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5875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Calibri"/>
              <a:buChar char="–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480"/>
              </a:spcBef>
              <a:buClr>
                <a:srgbClr val="C00000"/>
              </a:buClr>
              <a:buFont typeface="Noto Sans Symbols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1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360"/>
              </a:spcBef>
              <a:buClr>
                <a:schemeClr val="dk1"/>
              </a:buClr>
              <a:buFont typeface="Calibri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480"/>
              </a:spcBef>
              <a:buClr>
                <a:srgbClr val="C00000"/>
              </a:buClr>
              <a:buSzPct val="100000"/>
              <a:buFont typeface="Noto Sans Symbols"/>
              <a:buChar char="▪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5875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Calibri"/>
              <a:buChar char="–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611560" y="6309319"/>
            <a:ext cx="194421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Только заголовок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3707903" y="332656"/>
            <a:ext cx="5122911" cy="7780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lnSpc>
                <a:spcPct val="80000"/>
              </a:lnSpc>
              <a:spcBef>
                <a:spcPts val="0"/>
              </a:spcBef>
              <a:buClr>
                <a:srgbClr val="C00000"/>
              </a:buClr>
              <a:buFont typeface="Calibri"/>
              <a:buNone/>
              <a:defRPr sz="2800" b="1" i="0" u="none" strike="noStrike" cap="none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611560" y="6309319"/>
            <a:ext cx="194421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sldNum" idx="12"/>
          </p:nvPr>
        </p:nvSpPr>
        <p:spPr>
          <a:xfrm>
            <a:off x="611560" y="6309319"/>
            <a:ext cx="194421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Пользовательский макет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 txBox="1">
            <a:spLocks noGrp="1"/>
          </p:cNvSpPr>
          <p:nvPr>
            <p:ph type="title"/>
          </p:nvPr>
        </p:nvSpPr>
        <p:spPr>
          <a:xfrm>
            <a:off x="3707903" y="332656"/>
            <a:ext cx="5122911" cy="7780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lnSpc>
                <a:spcPct val="80000"/>
              </a:lnSpc>
              <a:spcBef>
                <a:spcPts val="0"/>
              </a:spcBef>
              <a:buClr>
                <a:srgbClr val="C00000"/>
              </a:buClr>
              <a:buFont typeface="Calibri"/>
              <a:buNone/>
              <a:defRPr sz="2800" b="1" i="0" u="none" strike="noStrike" cap="none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sldNum" idx="12"/>
          </p:nvPr>
        </p:nvSpPr>
        <p:spPr>
          <a:xfrm>
            <a:off x="611560" y="6309319"/>
            <a:ext cx="194421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Объект с подписью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body" idx="1"/>
          </p:nvPr>
        </p:nvSpPr>
        <p:spPr>
          <a:xfrm>
            <a:off x="4499992" y="1340767"/>
            <a:ext cx="4186808" cy="432048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buClr>
                <a:srgbClr val="C00000"/>
              </a:buClr>
              <a:buSzPct val="100000"/>
              <a:buFont typeface="Noto Sans Symbols"/>
              <a:buChar char="▪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1"/>
              </a:buClr>
              <a:buSzPct val="100000"/>
              <a:buFont typeface="Calibri"/>
              <a:buChar char="–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body" idx="2"/>
          </p:nvPr>
        </p:nvSpPr>
        <p:spPr>
          <a:xfrm>
            <a:off x="467543" y="1340767"/>
            <a:ext cx="3970784" cy="432048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280"/>
              </a:spcBef>
              <a:buClr>
                <a:srgbClr val="C00000"/>
              </a:buClr>
              <a:buFont typeface="Noto Sans Symbols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240"/>
              </a:spcBef>
              <a:buClr>
                <a:schemeClr val="dk1"/>
              </a:buClr>
              <a:buFont typeface="Arial"/>
              <a:buNone/>
              <a:defRPr sz="12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200"/>
              </a:spcBef>
              <a:buClr>
                <a:schemeClr val="dk1"/>
              </a:buClr>
              <a:buFont typeface="Calibri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611560" y="6309319"/>
            <a:ext cx="194421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" name="Shape 44"/>
          <p:cNvSpPr txBox="1"/>
          <p:nvPr/>
        </p:nvSpPr>
        <p:spPr>
          <a:xfrm>
            <a:off x="3779912" y="116631"/>
            <a:ext cx="5122911" cy="77809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8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2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Образец заголовка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Рисунок с подписью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>
            <a:spLocks noGrp="1"/>
          </p:cNvSpPr>
          <p:nvPr>
            <p:ph type="pic" idx="2"/>
          </p:nvPr>
        </p:nvSpPr>
        <p:spPr>
          <a:xfrm>
            <a:off x="683568" y="1196751"/>
            <a:ext cx="7992887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640"/>
              </a:spcBef>
              <a:buClr>
                <a:srgbClr val="C00000"/>
              </a:buClr>
              <a:buFont typeface="Noto Sans Symbols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560"/>
              </a:spcBef>
              <a:buClr>
                <a:schemeClr val="dk1"/>
              </a:buClr>
              <a:buFont typeface="Arial"/>
              <a:buNone/>
              <a:defRPr sz="28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480"/>
              </a:spcBef>
              <a:buClr>
                <a:schemeClr val="dk1"/>
              </a:buClr>
              <a:buFont typeface="Calibri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611560" y="6309319"/>
            <a:ext cx="194421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" name="Shape 48"/>
          <p:cNvSpPr txBox="1"/>
          <p:nvPr/>
        </p:nvSpPr>
        <p:spPr>
          <a:xfrm>
            <a:off x="3779912" y="116631"/>
            <a:ext cx="5122911" cy="77809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8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2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Образец заголовка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Заголовок и вертикальный текст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title"/>
          </p:nvPr>
        </p:nvSpPr>
        <p:spPr>
          <a:xfrm>
            <a:off x="3707903" y="332656"/>
            <a:ext cx="5122911" cy="7780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lnSpc>
                <a:spcPct val="80000"/>
              </a:lnSpc>
              <a:spcBef>
                <a:spcPts val="0"/>
              </a:spcBef>
              <a:buClr>
                <a:srgbClr val="C00000"/>
              </a:buClr>
              <a:buFont typeface="Calibri"/>
              <a:buNone/>
              <a:defRPr sz="2800" b="1" i="0" u="none" strike="noStrike" cap="none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body" idx="1"/>
          </p:nvPr>
        </p:nvSpPr>
        <p:spPr>
          <a:xfrm rot="5400000">
            <a:off x="2674132" y="-505780"/>
            <a:ext cx="4104456" cy="8229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buClr>
                <a:srgbClr val="C00000"/>
              </a:buClr>
              <a:buSzPct val="100000"/>
              <a:buFont typeface="Noto Sans Symbols"/>
              <a:buChar char="▪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1"/>
              </a:buClr>
              <a:buSzPct val="100000"/>
              <a:buFont typeface="Calibri"/>
              <a:buChar char="–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sldNum" idx="12"/>
          </p:nvPr>
        </p:nvSpPr>
        <p:spPr>
          <a:xfrm>
            <a:off x="611560" y="6309319"/>
            <a:ext cx="194421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Вертикальный заголовок и текст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lnSpc>
                <a:spcPct val="80000"/>
              </a:lnSpc>
              <a:spcBef>
                <a:spcPts val="0"/>
              </a:spcBef>
              <a:buClr>
                <a:srgbClr val="C00000"/>
              </a:buClr>
              <a:buFont typeface="Calibri"/>
              <a:buNone/>
              <a:defRPr sz="2800" b="1" i="0" u="none" strike="noStrike" cap="none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body" idx="1"/>
          </p:nvPr>
        </p:nvSpPr>
        <p:spPr>
          <a:xfrm rot="5400000">
            <a:off x="541337" y="190500"/>
            <a:ext cx="5851525" cy="601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buClr>
                <a:srgbClr val="C00000"/>
              </a:buClr>
              <a:buSzPct val="100000"/>
              <a:buFont typeface="Noto Sans Symbols"/>
              <a:buChar char="▪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1"/>
              </a:buClr>
              <a:buSzPct val="100000"/>
              <a:buFont typeface="Calibri"/>
              <a:buChar char="–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sldNum" idx="12"/>
          </p:nvPr>
        </p:nvSpPr>
        <p:spPr>
          <a:xfrm>
            <a:off x="611560" y="6309319"/>
            <a:ext cx="194421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1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707903" y="332656"/>
            <a:ext cx="5122911" cy="7780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lnSpc>
                <a:spcPct val="80000"/>
              </a:lnSpc>
              <a:spcBef>
                <a:spcPts val="0"/>
              </a:spcBef>
              <a:buClr>
                <a:srgbClr val="C00000"/>
              </a:buClr>
              <a:buFont typeface="Calibri"/>
              <a:buNone/>
              <a:defRPr sz="2800" b="1" i="0" u="none" strike="noStrike" cap="none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611560" y="1556791"/>
            <a:ext cx="8229600" cy="410445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buClr>
                <a:srgbClr val="C00000"/>
              </a:buClr>
              <a:buSzPct val="100000"/>
              <a:buFont typeface="Noto Sans Symbols"/>
              <a:buChar char="▪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1"/>
              </a:buClr>
              <a:buSzPct val="100000"/>
              <a:buFont typeface="Calibri"/>
              <a:buChar char="–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611560" y="6309319"/>
            <a:ext cx="194421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/>
          <p:nvPr/>
        </p:nvSpPr>
        <p:spPr>
          <a:xfrm>
            <a:off x="429450" y="2531644"/>
            <a:ext cx="8285100" cy="393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lnSpc>
                <a:spcPct val="80000"/>
              </a:lnSpc>
            </a:pPr>
            <a:r>
              <a:rPr lang="ru-RU" sz="2800" b="1" dirty="0">
                <a:solidFill>
                  <a:srgbClr val="D71F26"/>
                </a:solidFill>
                <a:ea typeface="Trebuchet MS"/>
              </a:rPr>
              <a:t>Готовимся к</a:t>
            </a:r>
          </a:p>
          <a:p>
            <a:pPr lvl="0" algn="ctr">
              <a:lnSpc>
                <a:spcPct val="80000"/>
              </a:lnSpc>
            </a:pPr>
            <a:r>
              <a:rPr lang="ru-RU" sz="2800" b="1" dirty="0">
                <a:solidFill>
                  <a:srgbClr val="D71F26"/>
                </a:solidFill>
                <a:latin typeface="Trebuchet MS"/>
                <a:ea typeface="Trebuchet MS"/>
                <a:cs typeface="Trebuchet MS"/>
                <a:sym typeface="Trebuchet MS"/>
              </a:rPr>
              <a:t>Тотальному диктанту – 2018</a:t>
            </a:r>
          </a:p>
          <a:p>
            <a:pPr lvl="0" algn="ctr">
              <a:lnSpc>
                <a:spcPct val="80000"/>
              </a:lnSpc>
            </a:pPr>
            <a:endParaRPr lang="ru-RU" sz="4000" b="1" dirty="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lvl="0" algn="ctr">
              <a:lnSpc>
                <a:spcPct val="80000"/>
              </a:lnSpc>
            </a:pPr>
            <a:endParaRPr lang="en-US" sz="4000" b="1" i="1" dirty="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3568" y="2728294"/>
            <a:ext cx="777686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400" dirty="0">
                <a:solidFill>
                  <a:schemeClr val="bg1">
                    <a:lumMod val="50000"/>
                  </a:schemeClr>
                </a:solidFill>
                <a:latin typeface="Trebuchet MS"/>
                <a:ea typeface="Trebuchet MS"/>
                <a:cs typeface="Trebuchet MS"/>
                <a:sym typeface="Trebuchet MS"/>
              </a:rPr>
              <a:t>Занятие 4</a:t>
            </a:r>
          </a:p>
          <a:p>
            <a:pPr algn="ctr"/>
            <a:r>
              <a:rPr lang="ru-RU" sz="4400" dirty="0"/>
              <a:t>Правописание частиц </a:t>
            </a:r>
          </a:p>
          <a:p>
            <a:pPr algn="ctr"/>
            <a:r>
              <a:rPr lang="ru-RU" sz="4400" dirty="0"/>
              <a:t>НЕ и НИ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/>
          <p:nvPr/>
        </p:nvSpPr>
        <p:spPr>
          <a:xfrm>
            <a:off x="429450" y="2677625"/>
            <a:ext cx="8285100" cy="2850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4" name="Shape 84"/>
          <p:cNvSpPr txBox="1"/>
          <p:nvPr/>
        </p:nvSpPr>
        <p:spPr>
          <a:xfrm>
            <a:off x="323528" y="3068960"/>
            <a:ext cx="8285100" cy="3803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endParaRPr lang="ru-RU" sz="2400" baseline="30000" dirty="0">
              <a:solidFill>
                <a:srgbClr val="D71F26"/>
              </a:solidFill>
            </a:endParaRPr>
          </a:p>
          <a:p>
            <a:pPr algn="ctr"/>
            <a:r>
              <a:rPr lang="ru-RU" sz="3200" b="1" dirty="0">
                <a:solidFill>
                  <a:srgbClr val="D71F26"/>
                </a:solidFill>
              </a:rPr>
              <a:t>Успехов </a:t>
            </a:r>
          </a:p>
          <a:p>
            <a:pPr algn="ctr"/>
            <a:r>
              <a:rPr lang="ru-RU" sz="3200" b="1" dirty="0">
                <a:solidFill>
                  <a:srgbClr val="D71F26"/>
                </a:solidFill>
              </a:rPr>
              <a:t>на Тотальном диктанте – 2018!</a:t>
            </a:r>
            <a:endParaRPr lang="ru-RU" sz="2400" dirty="0">
              <a:solidFill>
                <a:srgbClr val="D71F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94962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1"/>
          <p:cNvSpPr txBox="1">
            <a:spLocks/>
          </p:cNvSpPr>
          <p:nvPr/>
        </p:nvSpPr>
        <p:spPr>
          <a:xfrm>
            <a:off x="179512" y="1484784"/>
            <a:ext cx="8496944" cy="50405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/>
          <a:p>
            <a:pPr marL="203200" lvl="0" algn="ctr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endParaRPr lang="ru-RU" sz="2400" dirty="0">
              <a:solidFill>
                <a:schemeClr val="tx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indent="-457200">
              <a:buAutoNum type="arabicPeriod"/>
            </a:pPr>
            <a:r>
              <a:rPr lang="ru-RU" sz="2400" dirty="0"/>
              <a:t>Частица </a:t>
            </a:r>
            <a:r>
              <a:rPr lang="ru-RU" sz="2400" dirty="0">
                <a:solidFill>
                  <a:srgbClr val="FF0000"/>
                </a:solidFill>
              </a:rPr>
              <a:t>НЕ </a:t>
            </a:r>
            <a:r>
              <a:rPr lang="ru-RU" sz="2400" dirty="0"/>
              <a:t>выражает отрицание: </a:t>
            </a:r>
          </a:p>
          <a:p>
            <a:endParaRPr lang="ru-RU" sz="2400" dirty="0"/>
          </a:p>
          <a:p>
            <a:r>
              <a:rPr lang="ru-RU" sz="2400" i="1" dirty="0"/>
              <a:t>Он </a:t>
            </a:r>
            <a:r>
              <a:rPr lang="ru-RU" sz="2400" b="1" i="1" dirty="0">
                <a:solidFill>
                  <a:srgbClr val="FF0000"/>
                </a:solidFill>
              </a:rPr>
              <a:t>не </a:t>
            </a:r>
            <a:r>
              <a:rPr lang="ru-RU" sz="2400" i="1" dirty="0"/>
              <a:t>купил книгу; </a:t>
            </a:r>
          </a:p>
          <a:p>
            <a:r>
              <a:rPr lang="ru-RU" sz="2400" b="1" i="1" dirty="0">
                <a:solidFill>
                  <a:srgbClr val="FF0000"/>
                </a:solidFill>
              </a:rPr>
              <a:t>Не </a:t>
            </a:r>
            <a:r>
              <a:rPr lang="ru-RU" sz="2400" i="1" dirty="0"/>
              <a:t>он купил книгу; </a:t>
            </a:r>
          </a:p>
          <a:p>
            <a:r>
              <a:rPr lang="ru-RU" sz="2400" i="1" dirty="0"/>
              <a:t>Он купил не книгу; </a:t>
            </a:r>
          </a:p>
          <a:p>
            <a:r>
              <a:rPr lang="ru-RU" sz="2400" i="1" dirty="0"/>
              <a:t>Человек </a:t>
            </a:r>
            <a:r>
              <a:rPr lang="ru-RU" sz="2400" b="1" i="1" dirty="0">
                <a:solidFill>
                  <a:srgbClr val="FF0000"/>
                </a:solidFill>
              </a:rPr>
              <a:t>не </a:t>
            </a:r>
            <a:r>
              <a:rPr lang="ru-RU" sz="2400" i="1" dirty="0"/>
              <a:t>должен забивать себе голову всякой ерундой</a:t>
            </a:r>
            <a:r>
              <a:rPr lang="ru-RU" sz="2400" dirty="0"/>
              <a:t>. [Андрей </a:t>
            </a:r>
            <a:r>
              <a:rPr lang="ru-RU" sz="2400" dirty="0" err="1"/>
              <a:t>Геласимов</a:t>
            </a:r>
            <a:r>
              <a:rPr lang="ru-RU" sz="2400" dirty="0"/>
              <a:t>. Ты можешь (2001)]</a:t>
            </a:r>
            <a:endParaRPr lang="ru-RU" sz="2400" i="1" dirty="0"/>
          </a:p>
          <a:p>
            <a:endParaRPr lang="ru-RU" sz="2400" i="1" dirty="0"/>
          </a:p>
        </p:txBody>
      </p:sp>
    </p:spTree>
    <p:extLst>
      <p:ext uri="{BB962C8B-B14F-4D97-AF65-F5344CB8AC3E}">
        <p14:creationId xmlns:p14="http://schemas.microsoft.com/office/powerpoint/2010/main" val="21143961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1"/>
          <p:cNvSpPr txBox="1">
            <a:spLocks/>
          </p:cNvSpPr>
          <p:nvPr/>
        </p:nvSpPr>
        <p:spPr>
          <a:xfrm>
            <a:off x="179512" y="1484784"/>
            <a:ext cx="8496944" cy="50405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/>
          <a:p>
            <a:pPr marL="203200" lvl="0" algn="ctr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endParaRPr lang="ru-RU" sz="2400" dirty="0">
              <a:solidFill>
                <a:schemeClr val="tx1"/>
              </a:solidFill>
              <a:latin typeface="Calibri"/>
              <a:ea typeface="Calibri"/>
              <a:cs typeface="Calibri"/>
              <a:sym typeface="Calibri"/>
            </a:endParaRPr>
          </a:p>
          <a:p>
            <a:r>
              <a:rPr lang="ru-RU" sz="2400" dirty="0"/>
              <a:t>2. Частица </a:t>
            </a:r>
            <a:r>
              <a:rPr lang="ru-RU" sz="2400" dirty="0">
                <a:solidFill>
                  <a:srgbClr val="FF0000"/>
                </a:solidFill>
              </a:rPr>
              <a:t>НИ</a:t>
            </a:r>
            <a:r>
              <a:rPr lang="ru-RU" sz="2400" dirty="0"/>
              <a:t> усиливает отрицание, поэтому употребляется в предложениях со сказуемым, включающим частицу НЕ или выраженным словами нельзя, нет: </a:t>
            </a:r>
          </a:p>
          <a:p>
            <a:endParaRPr lang="ru-RU" sz="2400" dirty="0"/>
          </a:p>
          <a:p>
            <a:r>
              <a:rPr lang="ru-RU" sz="2400" i="1" dirty="0"/>
              <a:t>Я поднял комок осклизлой мокрой земли. Эта земля ничего </a:t>
            </a:r>
            <a:r>
              <a:rPr lang="ru-RU" sz="2400" b="1" i="1" dirty="0">
                <a:solidFill>
                  <a:srgbClr val="FF0000"/>
                </a:solidFill>
              </a:rPr>
              <a:t>не </a:t>
            </a:r>
            <a:r>
              <a:rPr lang="ru-RU" sz="2400" i="1" dirty="0"/>
              <a:t>стоила. Её нельзя было </a:t>
            </a:r>
            <a:r>
              <a:rPr lang="ru-RU" sz="2400" b="1" i="1" dirty="0">
                <a:solidFill>
                  <a:srgbClr val="FF0000"/>
                </a:solidFill>
              </a:rPr>
              <a:t>ни</a:t>
            </a:r>
            <a:r>
              <a:rPr lang="ru-RU" sz="2400" b="1" i="1" dirty="0"/>
              <a:t> </a:t>
            </a:r>
            <a:r>
              <a:rPr lang="ru-RU" sz="2400" i="1" dirty="0"/>
              <a:t>продать, </a:t>
            </a:r>
            <a:r>
              <a:rPr lang="ru-RU" sz="2400" b="1" i="1" dirty="0">
                <a:solidFill>
                  <a:srgbClr val="FF0000"/>
                </a:solidFill>
              </a:rPr>
              <a:t>ни</a:t>
            </a:r>
            <a:r>
              <a:rPr lang="ru-RU" sz="2400" i="1" dirty="0"/>
              <a:t> заложить. </a:t>
            </a:r>
            <a:r>
              <a:rPr lang="ru-RU" sz="2400" dirty="0"/>
              <a:t>[Андрей Волос. Недвижимость (2000) // «Новый Мир», 2001]</a:t>
            </a:r>
            <a:endParaRPr lang="ru-RU" sz="2400" i="1" dirty="0"/>
          </a:p>
        </p:txBody>
      </p:sp>
    </p:spTree>
    <p:extLst>
      <p:ext uri="{BB962C8B-B14F-4D97-AF65-F5344CB8AC3E}">
        <p14:creationId xmlns:p14="http://schemas.microsoft.com/office/powerpoint/2010/main" val="7187671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1"/>
          <p:cNvSpPr txBox="1">
            <a:spLocks/>
          </p:cNvSpPr>
          <p:nvPr/>
        </p:nvSpPr>
        <p:spPr>
          <a:xfrm>
            <a:off x="323528" y="1484784"/>
            <a:ext cx="8496944" cy="50405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/>
          <a:p>
            <a:pPr marL="203200" lvl="0" algn="ctr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endParaRPr lang="ru-RU" sz="2400" dirty="0">
              <a:solidFill>
                <a:schemeClr val="tx1"/>
              </a:solidFill>
              <a:latin typeface="Calibri"/>
              <a:ea typeface="Calibri"/>
              <a:cs typeface="Calibri"/>
              <a:sym typeface="Calibri"/>
            </a:endParaRPr>
          </a:p>
          <a:p>
            <a:r>
              <a:rPr lang="ru-RU" sz="2400" dirty="0"/>
              <a:t>2.1. Частица </a:t>
            </a:r>
            <a:r>
              <a:rPr lang="ru-RU" sz="2400" b="1" dirty="0">
                <a:solidFill>
                  <a:srgbClr val="FF0000"/>
                </a:solidFill>
              </a:rPr>
              <a:t>НИ</a:t>
            </a:r>
            <a:r>
              <a:rPr lang="ru-RU" sz="2400" dirty="0"/>
              <a:t> в составе обобщенно-уступительных сложноподчиненных предложений: </a:t>
            </a:r>
          </a:p>
          <a:p>
            <a:endParaRPr lang="ru-RU" sz="2400" dirty="0"/>
          </a:p>
          <a:p>
            <a:r>
              <a:rPr lang="ru-RU" sz="2400" dirty="0"/>
              <a:t>Уступительные предложения: зависимая часть вводится союзами </a:t>
            </a:r>
            <a:r>
              <a:rPr lang="ru-RU" sz="2400" i="1" dirty="0"/>
              <a:t>хотя, несмотря на то что </a:t>
            </a:r>
            <a:r>
              <a:rPr lang="ru-RU" sz="2400" dirty="0"/>
              <a:t>и др. и обозначает условие, вопреки которому совершается событие в главной части: </a:t>
            </a:r>
          </a:p>
          <a:p>
            <a:r>
              <a:rPr lang="ru-RU" sz="2400" i="1" dirty="0"/>
              <a:t>Ирина любила сына до судорог, хотя видела его недостатки: ленивый, безынициативный... </a:t>
            </a:r>
            <a:r>
              <a:rPr lang="ru-RU" sz="2400" dirty="0"/>
              <a:t>(В. Токарева. Своя правда); </a:t>
            </a:r>
            <a:r>
              <a:rPr lang="ru-RU" sz="2400" i="1" dirty="0"/>
              <a:t>Я узнал его, несмотря на то, что он был весь забинтован свежими марлевыми бинтами </a:t>
            </a:r>
            <a:r>
              <a:rPr lang="ru-RU" sz="2400" dirty="0"/>
              <a:t>(М. Булгаков. Театральный роман).</a:t>
            </a:r>
          </a:p>
        </p:txBody>
      </p:sp>
    </p:spTree>
    <p:extLst>
      <p:ext uri="{BB962C8B-B14F-4D97-AF65-F5344CB8AC3E}">
        <p14:creationId xmlns:p14="http://schemas.microsoft.com/office/powerpoint/2010/main" val="8866480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1"/>
          <p:cNvSpPr txBox="1">
            <a:spLocks/>
          </p:cNvSpPr>
          <p:nvPr/>
        </p:nvSpPr>
        <p:spPr>
          <a:xfrm>
            <a:off x="323528" y="1484784"/>
            <a:ext cx="8496944" cy="50405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/>
          <a:p>
            <a:pPr marL="203200" lvl="0" algn="ctr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endParaRPr lang="ru-RU" sz="2400" dirty="0">
              <a:solidFill>
                <a:schemeClr val="tx1"/>
              </a:solidFill>
              <a:latin typeface="Calibri"/>
              <a:ea typeface="Calibri"/>
              <a:cs typeface="Calibri"/>
              <a:sym typeface="Calibri"/>
            </a:endParaRPr>
          </a:p>
          <a:p>
            <a:r>
              <a:rPr lang="ru-RU" sz="2400" dirty="0"/>
              <a:t>Обобщенно-уступительные: вопросительно-относительные местоимения (</a:t>
            </a:r>
            <a:r>
              <a:rPr lang="ru-RU" sz="2400" i="1" dirty="0"/>
              <a:t>кто, что, какой, как, где, куда, откуда</a:t>
            </a:r>
            <a:r>
              <a:rPr lang="ru-RU" sz="2400" dirty="0"/>
              <a:t> и др.) + усилительная частица </a:t>
            </a:r>
            <a:r>
              <a:rPr lang="ru-RU" sz="2400" b="1" dirty="0">
                <a:solidFill>
                  <a:srgbClr val="FF0000"/>
                </a:solidFill>
              </a:rPr>
              <a:t>НИ</a:t>
            </a:r>
            <a:r>
              <a:rPr lang="ru-RU" sz="2400" dirty="0"/>
              <a:t> (часто с сочинительным союзом </a:t>
            </a:r>
            <a:r>
              <a:rPr lang="ru-RU" sz="2400" i="1" dirty="0"/>
              <a:t>но</a:t>
            </a:r>
            <a:r>
              <a:rPr lang="ru-RU" sz="2400" dirty="0"/>
              <a:t> в главной части): </a:t>
            </a:r>
          </a:p>
          <a:p>
            <a:endParaRPr lang="ru-RU" sz="2400" dirty="0"/>
          </a:p>
          <a:p>
            <a:r>
              <a:rPr lang="ru-RU" sz="2400" i="1" dirty="0"/>
              <a:t>кто ни, что ни, какой ни, откуда ни, куда ни, </a:t>
            </a:r>
            <a:r>
              <a:rPr lang="ru-RU" sz="2400" dirty="0"/>
              <a:t>и др.</a:t>
            </a:r>
          </a:p>
        </p:txBody>
      </p:sp>
    </p:spTree>
    <p:extLst>
      <p:ext uri="{BB962C8B-B14F-4D97-AF65-F5344CB8AC3E}">
        <p14:creationId xmlns:p14="http://schemas.microsoft.com/office/powerpoint/2010/main" val="6870058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1"/>
          <p:cNvSpPr txBox="1">
            <a:spLocks/>
          </p:cNvSpPr>
          <p:nvPr/>
        </p:nvSpPr>
        <p:spPr>
          <a:xfrm>
            <a:off x="323528" y="1484784"/>
            <a:ext cx="8496944" cy="50405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/>
          <a:p>
            <a:pPr marL="203200" lvl="0" algn="ctr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endParaRPr lang="ru-RU" sz="2400" dirty="0">
              <a:solidFill>
                <a:schemeClr val="tx1"/>
              </a:solidFill>
              <a:latin typeface="Calibri"/>
              <a:ea typeface="Calibri"/>
              <a:cs typeface="Calibri"/>
              <a:sym typeface="Calibri"/>
            </a:endParaRPr>
          </a:p>
          <a:p>
            <a:r>
              <a:rPr lang="ru-RU" sz="2400" dirty="0"/>
              <a:t>2.2. Частица </a:t>
            </a:r>
            <a:r>
              <a:rPr lang="ru-RU" sz="2400" b="1" dirty="0">
                <a:solidFill>
                  <a:srgbClr val="FF0000"/>
                </a:solidFill>
              </a:rPr>
              <a:t>НЕ</a:t>
            </a:r>
            <a:r>
              <a:rPr lang="ru-RU" sz="2400" dirty="0"/>
              <a:t> в составе восклицательных или вопросительно-восклицательных (простых) предложений</a:t>
            </a:r>
          </a:p>
          <a:p>
            <a:r>
              <a:rPr lang="ru-RU" sz="2400" dirty="0"/>
              <a:t>Отрицательные по форме предложения содержат экспрессивно подчеркнутое утверждение, часто в их составе имеется частица только:</a:t>
            </a:r>
          </a:p>
          <a:p>
            <a:endParaRPr lang="ru-RU" sz="2400" dirty="0"/>
          </a:p>
          <a:p>
            <a:r>
              <a:rPr lang="ru-RU" sz="2400" i="1" dirty="0"/>
              <a:t>Боже мой, как только не пахнут ветры! </a:t>
            </a:r>
            <a:r>
              <a:rPr lang="ru-RU" sz="2400" dirty="0"/>
              <a:t>[Василий Аксенов. Звездный билет // «Юность», 1961]</a:t>
            </a:r>
          </a:p>
        </p:txBody>
      </p:sp>
    </p:spTree>
    <p:extLst>
      <p:ext uri="{BB962C8B-B14F-4D97-AF65-F5344CB8AC3E}">
        <p14:creationId xmlns:p14="http://schemas.microsoft.com/office/powerpoint/2010/main" val="42864677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1"/>
          <p:cNvSpPr txBox="1">
            <a:spLocks/>
          </p:cNvSpPr>
          <p:nvPr/>
        </p:nvSpPr>
        <p:spPr>
          <a:xfrm>
            <a:off x="323528" y="1484784"/>
            <a:ext cx="8496944" cy="50405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/>
          <a:p>
            <a:pPr marL="203200" lvl="0" algn="ctr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endParaRPr lang="ru-RU" sz="2400" dirty="0">
              <a:solidFill>
                <a:schemeClr val="tx1"/>
              </a:solidFill>
              <a:latin typeface="Calibri"/>
              <a:ea typeface="Calibri"/>
              <a:cs typeface="Calibri"/>
              <a:sym typeface="Calibri"/>
            </a:endParaRPr>
          </a:p>
          <a:p>
            <a:r>
              <a:rPr lang="ru-RU" sz="2400" dirty="0"/>
              <a:t>3. Конструкции </a:t>
            </a:r>
            <a:r>
              <a:rPr lang="ru-RU" sz="2400" i="1" dirty="0"/>
              <a:t>не кто иной, как / никто иной и не что иное, как / ничто иное:</a:t>
            </a:r>
          </a:p>
          <a:p>
            <a:endParaRPr lang="ru-RU" sz="2400" i="1" dirty="0"/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02E734CE-C7CB-4D53-95C6-DCB309AF005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8586442"/>
              </p:ext>
            </p:extLst>
          </p:nvPr>
        </p:nvGraphicFramePr>
        <p:xfrm>
          <a:off x="395536" y="3068961"/>
          <a:ext cx="8424936" cy="3336014"/>
        </p:xfrm>
        <a:graphic>
          <a:graphicData uri="http://schemas.openxmlformats.org/drawingml/2006/table">
            <a:tbl>
              <a:tblPr firstRow="1" firstCol="1" bandRow="1"/>
              <a:tblGrid>
                <a:gridCol w="8424936">
                  <a:extLst>
                    <a:ext uri="{9D8B030D-6E8A-4147-A177-3AD203B41FA5}">
                      <a16:colId xmlns:a16="http://schemas.microsoft.com/office/drawing/2014/main" val="1089044390"/>
                    </a:ext>
                  </a:extLst>
                </a:gridCol>
              </a:tblGrid>
              <a:tr h="132011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i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Выяснилось, что это </a:t>
                      </a:r>
                      <a:r>
                        <a:rPr lang="ru-RU" sz="2400" b="1" i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не</a:t>
                      </a:r>
                      <a:r>
                        <a:rPr lang="ru-RU" sz="2400" i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кто иной</a:t>
                      </a:r>
                      <a:r>
                        <a:rPr lang="ru-RU" sz="2400" i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, как тот самый продавец, который Зубру безо всякого повода вспомнился перед выездом. </a:t>
                      </a:r>
                      <a:r>
                        <a:rPr lang="ru-RU" sz="2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[Даниил Гранин. Зубр (1987)]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2702080"/>
                  </a:ext>
                </a:extLst>
              </a:tr>
              <a:tr h="99008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i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Не кто иной (другой), как</a:t>
                      </a:r>
                      <a:r>
                        <a:rPr lang="ru-RU" sz="2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– частица, синонимичная частицам </a:t>
                      </a:r>
                      <a:r>
                        <a:rPr lang="ru-RU" sz="2400" i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именно, действительно, только</a:t>
                      </a:r>
                      <a:r>
                        <a:rPr lang="ru-RU" sz="2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.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6426982"/>
                  </a:ext>
                </a:extLst>
              </a:tr>
              <a:tr h="34211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Не является членом предложения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2192578"/>
                  </a:ext>
                </a:extLst>
              </a:tr>
              <a:tr h="66005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Употребляется в утвердительных предложениях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785391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248684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1"/>
          <p:cNvSpPr txBox="1">
            <a:spLocks/>
          </p:cNvSpPr>
          <p:nvPr/>
        </p:nvSpPr>
        <p:spPr>
          <a:xfrm>
            <a:off x="323528" y="1484784"/>
            <a:ext cx="8496944" cy="50405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/>
          <a:p>
            <a:pPr marL="203200" lvl="0" algn="ctr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endParaRPr lang="ru-RU" sz="2400" dirty="0">
              <a:solidFill>
                <a:schemeClr val="tx1"/>
              </a:solidFill>
              <a:latin typeface="Calibri"/>
              <a:ea typeface="Calibri"/>
              <a:cs typeface="Calibri"/>
              <a:sym typeface="Calibri"/>
            </a:endParaRPr>
          </a:p>
          <a:p>
            <a:r>
              <a:rPr lang="ru-RU" sz="2400" dirty="0"/>
              <a:t>3. Конструкции </a:t>
            </a:r>
            <a:r>
              <a:rPr lang="ru-RU" sz="2400" i="1" dirty="0"/>
              <a:t>не кто иной, как / никто иной и не что иное, как / ничто иное:</a:t>
            </a:r>
          </a:p>
          <a:p>
            <a:endParaRPr lang="ru-RU" sz="2400" i="1" dirty="0"/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5605A017-66CC-409F-B8C0-44336059E5F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4576276"/>
              </p:ext>
            </p:extLst>
          </p:nvPr>
        </p:nvGraphicFramePr>
        <p:xfrm>
          <a:off x="539552" y="3429001"/>
          <a:ext cx="8208912" cy="3168351"/>
        </p:xfrm>
        <a:graphic>
          <a:graphicData uri="http://schemas.openxmlformats.org/drawingml/2006/table">
            <a:tbl>
              <a:tblPr firstRow="1" firstCol="1" bandRow="1"/>
              <a:tblGrid>
                <a:gridCol w="8208912">
                  <a:extLst>
                    <a:ext uri="{9D8B030D-6E8A-4147-A177-3AD203B41FA5}">
                      <a16:colId xmlns:a16="http://schemas.microsoft.com/office/drawing/2014/main" val="221156330"/>
                    </a:ext>
                  </a:extLst>
                </a:gridCol>
              </a:tblGrid>
              <a:tr h="135786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b="1" i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Никто</a:t>
                      </a:r>
                      <a:r>
                        <a:rPr lang="ru-RU" sz="2400" i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иной </a:t>
                      </a:r>
                      <a:r>
                        <a:rPr lang="ru-RU" sz="2400" i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с тамошними призраками попросту не столковался бы. [Дмитрий Быков.</a:t>
                      </a:r>
                      <a:r>
                        <a:rPr lang="ru-RU" sz="2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Орфография (2002)]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45618400"/>
                  </a:ext>
                </a:extLst>
              </a:tr>
              <a:tr h="45262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i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Никто иной (другой)</a:t>
                      </a:r>
                      <a:r>
                        <a:rPr lang="ru-RU" sz="2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– местоимение.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93955943"/>
                  </a:ext>
                </a:extLst>
              </a:tr>
              <a:tr h="45262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Является членом предложения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67709625"/>
                  </a:ext>
                </a:extLst>
              </a:tr>
              <a:tr h="90524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Употребляется в отрицательных предложениях, в которых есть частица</a:t>
                      </a:r>
                      <a:r>
                        <a:rPr lang="ru-RU" sz="2400" i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НЕ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231825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805004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1"/>
          <p:cNvSpPr txBox="1">
            <a:spLocks/>
          </p:cNvSpPr>
          <p:nvPr/>
        </p:nvSpPr>
        <p:spPr>
          <a:xfrm>
            <a:off x="323528" y="1484784"/>
            <a:ext cx="8496944" cy="50405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/>
          <a:p>
            <a:pPr marL="203200" lvl="0" algn="ctr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endParaRPr lang="ru-RU" sz="2400" dirty="0">
              <a:solidFill>
                <a:schemeClr val="tx1"/>
              </a:solidFill>
              <a:latin typeface="Calibri"/>
              <a:ea typeface="Calibri"/>
              <a:cs typeface="Calibri"/>
              <a:sym typeface="Calibri"/>
            </a:endParaRPr>
          </a:p>
          <a:p>
            <a:r>
              <a:rPr lang="ru-RU" sz="2400" dirty="0"/>
              <a:t>4. В составе отрицательных и неопределенных местоимений и наречий (и в качестве приставки, и в качестве частицы в сочетании с предлогом / отделяемой частицы) под ударением пишется </a:t>
            </a:r>
            <a:r>
              <a:rPr lang="ru-RU" sz="2400" b="1" dirty="0">
                <a:solidFill>
                  <a:srgbClr val="FF0000"/>
                </a:solidFill>
              </a:rPr>
              <a:t>НЕ</a:t>
            </a:r>
            <a:r>
              <a:rPr lang="ru-RU" sz="2400" dirty="0"/>
              <a:t>, без ударения пишется </a:t>
            </a:r>
            <a:r>
              <a:rPr lang="ru-RU" sz="2400" b="1" dirty="0">
                <a:solidFill>
                  <a:srgbClr val="FF0000"/>
                </a:solidFill>
              </a:rPr>
              <a:t>НИ</a:t>
            </a:r>
            <a:r>
              <a:rPr lang="ru-RU" sz="2400" dirty="0"/>
              <a:t>: </a:t>
            </a:r>
          </a:p>
          <a:p>
            <a:endParaRPr lang="ru-RU" sz="2400" dirty="0"/>
          </a:p>
          <a:p>
            <a:r>
              <a:rPr lang="ru-RU" sz="2400" i="1" dirty="0"/>
              <a:t>негде присесть, нигде не видно, не о ком вспомнить, ни о ком не вспомнили, не с чем прийти, пришли ни с чем</a:t>
            </a:r>
          </a:p>
        </p:txBody>
      </p:sp>
    </p:spTree>
    <p:extLst>
      <p:ext uri="{BB962C8B-B14F-4D97-AF65-F5344CB8AC3E}">
        <p14:creationId xmlns:p14="http://schemas.microsoft.com/office/powerpoint/2010/main" val="704426102"/>
      </p:ext>
    </p:extLst>
  </p:cSld>
  <p:clrMapOvr>
    <a:masterClrMapping/>
  </p:clrMapOvr>
</p:sld>
</file>

<file path=ppt/theme/theme1.xml><?xml version="1.0" encoding="utf-8"?>
<a:theme xmlns:a="http://schemas.openxmlformats.org/drawingml/2006/main" name="презентация">
  <a:themeElements>
    <a:clrScheme name="NewsPrint">
      <a:dk1>
        <a:srgbClr val="000000"/>
      </a:dk1>
      <a:lt1>
        <a:srgbClr val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7902</TotalTime>
  <Words>640</Words>
  <Application>Microsoft Office PowerPoint</Application>
  <PresentationFormat>Экран (4:3)</PresentationFormat>
  <Paragraphs>68</Paragraphs>
  <Slides>10</Slides>
  <Notes>10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Calibri</vt:lpstr>
      <vt:lpstr>Noto Sans Symbols</vt:lpstr>
      <vt:lpstr>Times New Roman</vt:lpstr>
      <vt:lpstr>Trebuchet MS</vt:lpstr>
      <vt:lpstr>презентация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Ребковец</dc:creator>
  <cp:lastModifiedBy>-</cp:lastModifiedBy>
  <cp:revision>105</cp:revision>
  <dcterms:modified xsi:type="dcterms:W3CDTF">2018-03-05T08:53:27Z</dcterms:modified>
</cp:coreProperties>
</file>