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3" r:id="rId9"/>
    <p:sldId id="334" r:id="rId10"/>
    <p:sldId id="335" r:id="rId11"/>
    <p:sldId id="27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15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1779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776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533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3960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5300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1087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3423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317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ДИКТАНТ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По роману Г. </a:t>
            </a:r>
            <a:r>
              <a:rPr lang="ru-RU" sz="36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Яхиной</a:t>
            </a:r>
            <a:endParaRPr lang="ru-RU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«Зулейха </a:t>
            </a:r>
            <a:r>
              <a:rPr lang="ru-RU"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открывает глаза»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5</a:t>
            </a: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12776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200" b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b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80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Все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Что ж, спасибо и на этом.</a:t>
            </a:r>
            <a:endParaRPr lang="ru-RU" sz="2800" dirty="0">
              <a:solidFill>
                <a:srgbClr val="0070C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115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В том месте, где высадились переселенцы,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Ангара делает плавный изгиб и берег словно выдается вперед широким пологим мысом. </a:t>
            </a: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Земля у воды плотная, глинистая, густо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замешенная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с крупными и мелкими камнями.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Стелется поначалу низко, затем [0 / –] вскипает просторным пригорком, на котором сейчас и разбит лагерь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</a:t>
            </a: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Хорошее место, правильное.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23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Не у самой воды [( /, / – ] речная прохлада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выстуживает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шалаши [ ), / , / , –] а все ж близко к Ангаре, за водой бегать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недалеко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8054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Сам пригорок так широк, что на нем может разместиться целая деревня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. </a:t>
            </a: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Лицом смотрит на реку, а со спины окружен плотным ельником, как стеной. 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609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Где-то там [, / 0] в вышине,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видный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 берега, торчит </a:t>
            </a:r>
            <a:r>
              <a:rPr lang="ru-RU" sz="24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утес, с которого Игнатов вчера обозревал окрестности. </a:t>
            </a:r>
            <a:endParaRPr lang="ru-RU" sz="2400" i="1" dirty="0">
              <a:solidFill>
                <a:srgbClr val="0070C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1420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 крытому высокой [, / 0 / – ] в пояс [, / 0 / – ] травой и кустами пригорку рассыпались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несколько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долговязых разлапистых елей, словно выбегали из леса к реке [, / 0] да и замерли тут. </a:t>
            </a:r>
            <a:endParaRPr lang="ru-RU" sz="2400" i="1" dirty="0">
              <a:solidFill>
                <a:srgbClr val="0070C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7679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Под тремя из них большими зелеными стогами притулились растрепанные шалаши. </a:t>
            </a: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Два уже перекосились [, / : / –]  завалились набок,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подрассыпали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лохматые крыши [,/, –] а один еще стоит ровно, ладно (тот самый, который строил однорукий Авдей [, /, –] замечает Игнатов).</a:t>
            </a:r>
          </a:p>
          <a:p>
            <a:pPr marL="182563" lvl="0" indent="20638" algn="just">
              <a:lnSpc>
                <a:spcPct val="150000"/>
              </a:lnSpc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У костра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неровной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кучей валяются оставленные Кузнецом вещи и инструменты. </a:t>
            </a:r>
            <a:endParaRPr lang="ru-RU" sz="2400" dirty="0">
              <a:solidFill>
                <a:srgbClr val="0070C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5958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412776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Видно, Кузнец наскреб им все, что было на катере, – </a:t>
            </a:r>
            <a:r>
              <a:rPr lang="ru-RU" sz="22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то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остатки своих запасов, </a:t>
            </a:r>
            <a:r>
              <a:rPr lang="ru-RU" sz="22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 то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излишки чужого натурального фонда: объемную, но уже существенно початую коробку спичек (надо бы их поберечь, без огня остаться – беда); полтора мешка соли (все зверьё в тайге засолить можно и всю рыбу в Ангаре в придачу); неряшливую связку сетей </a:t>
            </a:r>
            <a:r>
              <a:rPr lang="ru-RU" sz="22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вперемешку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с какими-то крючками, веревками, поплавками и проволоками, предназначения которых Игнатов не понял; щедрую охапку тонких, хлипких пил-</a:t>
            </a:r>
            <a:r>
              <a:rPr lang="ru-RU" sz="22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одноручек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(тебя бы, Кузнец, самого заставить ими дрова пилить!); пару крепких рыбацких ножей и черных от копоти котлов; </a:t>
            </a:r>
            <a:r>
              <a:rPr lang="ru-RU" sz="22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несколько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ведер и скрученных в мотки веревок; полупустую бутыль самогона; увесистый мешок с револьверными патронами. </a:t>
            </a:r>
            <a:endParaRPr lang="ru-RU" sz="2200" dirty="0">
              <a:solidFill>
                <a:srgbClr val="0070C0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16286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170</Words>
  <Application>Microsoft Office PowerPoint</Application>
  <PresentationFormat>Экран (4:3)</PresentationFormat>
  <Paragraphs>60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105</cp:revision>
  <dcterms:modified xsi:type="dcterms:W3CDTF">2018-03-12T04:25:20Z</dcterms:modified>
</cp:coreProperties>
</file>