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276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15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7521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5777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7690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8524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3836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5425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5053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4268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2660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18942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7830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ПУНКТУАЦИЯ В СЛОЖНОПОДЧИНЁННЫХ ПРЕДЛОЖЕНИЯХ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5</a:t>
            </a: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5. В сложноподчиненном предложении может ставиться тире: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2) при усилении вопросительного характера предложения для подчеркивания необычности расположения придаточной части перед главной: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А что такое влияние – ты знаешь?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Зерн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Зачем всё это у вас произошло – скажи мне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(обычное расположение изъяснительной придаточной части – после главной части);</a:t>
            </a:r>
          </a:p>
        </p:txBody>
      </p:sp>
    </p:spTree>
    <p:extLst>
      <p:ext uri="{BB962C8B-B14F-4D97-AF65-F5344CB8AC3E}">
        <p14:creationId xmlns:p14="http://schemas.microsoft.com/office/powerpoint/2010/main" val="238795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5. В сложноподчиненном предложении может ставиться тире: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3) при наличии нескольких придаточных частей для подчеркивания обобщающего характера главной части: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Где я буду этот учебный год, переведусь ли куда – ведь обо всём этом надо думать!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Зерн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</a:t>
            </a:r>
          </a:p>
        </p:txBody>
      </p:sp>
    </p:spTree>
    <p:extLst>
      <p:ext uri="{BB962C8B-B14F-4D97-AF65-F5344CB8AC3E}">
        <p14:creationId xmlns:p14="http://schemas.microsoft.com/office/powerpoint/2010/main" val="1809400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5. В сложноподчиненном предложении может ставиться тире: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4) при параллелизме в строении предложения: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Да, что знаешь в детстве – знаешь на всю жизнь, но и чего не знаешь в детстве – не знаешь на всю жизнь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(Цвет.);</a:t>
            </a:r>
          </a:p>
        </p:txBody>
      </p:sp>
    </p:spTree>
    <p:extLst>
      <p:ext uri="{BB962C8B-B14F-4D97-AF65-F5344CB8AC3E}">
        <p14:creationId xmlns:p14="http://schemas.microsoft.com/office/powerpoint/2010/main" val="2684597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5. В сложноподчиненном предложении может ставиться тире: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5) при уточняющем характере придаточной части: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Только раз она оживилась – когда Мика рассказал ей, что на вчерашней свадьбе пели частушки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Зерн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569614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Придаточная часть в сложноподчиненном предложении выделяется запятыми с двух сторон, если стоит внутри главной части;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если же придаточная часть стоит перед главной частью или после нее, то отделяется от нее запятой: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Стало слышно, как гудит внутри здания огонь 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Шукш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Запятая между главной частью и придаточной, присоединяемой простым союзом или союзным словом, не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а) если перед подчинительным союзом или союзным словом стоит сочинительный союз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(или частица):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Я верну книгу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только когда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 прочитает её;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Скоро станет известно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и кто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приедет на праздник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19046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Запятая между главной частью и придаточной, присоединяемой простым союзом или союзным словом, не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б) если перед подчинительным союзом или союзным словом есть частица НЕ: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Готовиться к экзаменам надо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когда начнется сессия,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а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задолго до этого (не… а)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630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Запятая между главной частью и придаточной, присоединяемой простым союзом или союзным словом, не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в) если придаточная часть усечена до одного союзного слова (одиночно употребленное союзное слово теряет функцию придаточного предложения):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Учащимся назначили экзамен, но не уточнили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когда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Со стороны проспекта кто-то шел – издали было неясно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кто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Пелев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</a:t>
            </a:r>
          </a:p>
        </p:txBody>
      </p:sp>
    </p:spTree>
    <p:extLst>
      <p:ext uri="{BB962C8B-B14F-4D97-AF65-F5344CB8AC3E}">
        <p14:creationId xmlns:p14="http://schemas.microsoft.com/office/powerpoint/2010/main" val="386611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Запятая между главной частью и придаточной, присоединяемой простым союзом или союзным словом, не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г) если придаточная часть, благодаря союзам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и, или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включается в ряд однородных членов: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Ему вдруг захотелось тепла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и чтоб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зима тоже была теплая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Ард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Приезжай через неделю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или когда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тебе захочется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868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3. Если перед простым подчинительным союзом стоят усилительно-ограничительные слова (частицы, союзы или их сочетания, вводные слова)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особенно, даже, в частности, в том числе, в особенности, а именно, а также, а (но ) только, как раз, лишь, исключительно, только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и др., то запятая ставится перед ними, а не перед союзом: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Неповторим Ярославль, ни с каким городом не спутаешь его,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особенно когда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увидишь город с Волги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Рапов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);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Она обещала приехать, </a:t>
            </a:r>
            <a:r>
              <a:rPr lang="ru-RU" sz="24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но только когда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закончатся экзамены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6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4. При последовательном подчинении в сложноподчиненном предложении запятыми разделяются все придаточные: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Левинсон обвел молчаливым, влажным еще взглядом это просторное небо и землю, сулившую хлеб и отдых, этих далеких людей на току, которых он должен будет сделать вскоре такими же своими, близкими людьми, какими были те восемнадцать, что молча ехали следом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Фад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3511111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5. В сложноподчиненном предложении может ставиться тире:</a:t>
            </a:r>
          </a:p>
          <a:p>
            <a:pPr marL="639763" lvl="0" indent="-457200" algn="just">
              <a:spcBef>
                <a:spcPts val="640"/>
              </a:spcBef>
              <a:buClr>
                <a:srgbClr val="C00000"/>
              </a:buClr>
              <a:buSzPct val="100000"/>
              <a:buAutoNum type="arabicParenR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после придаточной части, стоящей перед главной частью (особенно при наличии слов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это, вот, то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 главной части):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Когда тоска – хорошо писать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Пауст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.);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Что в воздухе хлябь – на то уже не обращалось внимания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(Ч.);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Когда это кричит орел, сокол, ястреб, наконец, – это и красиво и мощно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(М. Г.);</a:t>
            </a:r>
          </a:p>
        </p:txBody>
      </p:sp>
    </p:spTree>
    <p:extLst>
      <p:ext uri="{BB962C8B-B14F-4D97-AF65-F5344CB8AC3E}">
        <p14:creationId xmlns:p14="http://schemas.microsoft.com/office/powerpoint/2010/main" val="1357905860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3722</TotalTime>
  <Words>205</Words>
  <Application>Microsoft Office PowerPoint</Application>
  <PresentationFormat>Экран (4:3)</PresentationFormat>
  <Paragraphs>90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99</cp:revision>
  <dcterms:modified xsi:type="dcterms:W3CDTF">2018-03-10T16:29:05Z</dcterms:modified>
</cp:coreProperties>
</file>